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1" r:id="rId2"/>
    <p:sldId id="256" r:id="rId3"/>
    <p:sldId id="258" r:id="rId4"/>
    <p:sldId id="263" r:id="rId5"/>
    <p:sldId id="280" r:id="rId6"/>
    <p:sldId id="259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076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CE95F-3872-49EE-A189-F3DA3B373B98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38EDF-0A9F-4D01-8D05-42E8604A3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38EDF-0A9F-4D01-8D05-42E8604A3B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8/10/2009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Antithetic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“A” is emphasized by a contrasting statement in “B”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755745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34.10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The young lions lack and suffer hunger;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4075093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But those who seek the </a:t>
            </a:r>
            <a:r>
              <a:rPr lang="en-US" sz="2800" cap="small" dirty="0" smtClean="0">
                <a:solidFill>
                  <a:schemeClr val="bg1"/>
                </a:solidFill>
                <a:latin typeface="+mj-lt"/>
              </a:rPr>
              <a:t>Lord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shall not lack any good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thing.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5" grpId="2"/>
      <p:bldP spid="16" grpId="0"/>
      <p:bldP spid="16" grpId="1"/>
      <p:bldP spid="16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Synthetic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“B” explains or adds something to “A”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19.7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The law of the LORD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is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perfect,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4088674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The testimony of the LORD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is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sure, 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607526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Converting the soul;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496318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Making wise the simple;</a:t>
            </a:r>
            <a:endParaRPr lang="en-US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/>
      <p:bldP spid="15" grpId="0"/>
      <p:bldP spid="15" grpId="1"/>
      <p:bldP spid="15" grpId="2"/>
      <p:bldP spid="16" grpId="0"/>
      <p:bldP spid="16" grpId="1"/>
      <p:bldP spid="16" grpId="2"/>
      <p:bldP spid="7" grpId="0"/>
      <p:bldP spid="7" grpId="1"/>
      <p:bldP spid="7" grpId="2"/>
      <p:bldP spid="8" grpId="0"/>
      <p:bldP spid="8" grpId="1"/>
      <p:bldP spid="8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Synthetic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“B” explains or adds something to “A”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73.1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Truly God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is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good to Israel,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32004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To such as are pure in heart. 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5" grpId="2"/>
      <p:bldP spid="16" grpId="0"/>
      <p:bldP spid="16" grpId="1"/>
      <p:bldP spid="16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Introverted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Members are placed in reverse order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91.14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Because he has set his love upon Me, </a:t>
            </a:r>
            <a:r>
              <a:rPr lang="en-US" sz="2800" dirty="0" smtClean="0">
                <a:latin typeface="+mj-lt"/>
              </a:rPr>
              <a:t>(cp line 4)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4400" y="3642359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Therefore I will deliver him; </a:t>
            </a:r>
            <a:r>
              <a:rPr lang="en-US" sz="2800" dirty="0" smtClean="0">
                <a:latin typeface="+mj-lt"/>
              </a:rPr>
              <a:t>(cp line 3)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508345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I will set him on high, </a:t>
            </a:r>
            <a:r>
              <a:rPr lang="en-US" sz="2800" dirty="0" smtClean="0">
                <a:latin typeface="+mj-lt"/>
              </a:rPr>
              <a:t>(cp line 2)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370493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Because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he has known My name. </a:t>
            </a:r>
            <a:r>
              <a:rPr lang="en-US" sz="2800" dirty="0" smtClean="0">
                <a:latin typeface="+mj-lt"/>
              </a:rPr>
              <a:t>(cp line 1)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5" grpId="2"/>
      <p:bldP spid="16" grpId="0"/>
      <p:bldP spid="16" grpId="1"/>
      <p:bldP spid="16" grpId="2"/>
      <p:bldP spid="7" grpId="0"/>
      <p:bldP spid="7" grpId="1"/>
      <p:bldP spid="7" grpId="2"/>
      <p:bldP spid="8" grpId="0"/>
      <p:bldP spid="8" grpId="1"/>
      <p:bldP spid="8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Introverted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Members are placed in reverse order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124.7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Our soul has escaped as a bird </a:t>
            </a:r>
            <a:r>
              <a:rPr lang="en-US" sz="2800" dirty="0" smtClean="0">
                <a:latin typeface="+mj-lt"/>
              </a:rPr>
              <a:t>(cp line 4)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4400" y="3642359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From the snare of the fowlers;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+mj-lt"/>
              </a:rPr>
              <a:t>(cp line 3)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508345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The snare is broken, </a:t>
            </a:r>
            <a:r>
              <a:rPr lang="en-US" sz="2800" dirty="0" smtClean="0">
                <a:latin typeface="+mj-lt"/>
              </a:rPr>
              <a:t>(cp line 2)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370493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And we have escaped. </a:t>
            </a:r>
            <a:r>
              <a:rPr lang="en-US" sz="2800" dirty="0" smtClean="0">
                <a:latin typeface="+mj-lt"/>
              </a:rPr>
              <a:t>(cp line 1)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5" grpId="2"/>
      <p:bldP spid="16" grpId="0"/>
      <p:bldP spid="16" grpId="1"/>
      <p:bldP spid="16" grpId="2"/>
      <p:bldP spid="7" grpId="0"/>
      <p:bldP spid="7" grpId="1"/>
      <p:bldP spid="7" grpId="2"/>
      <p:bldP spid="8" grpId="0"/>
      <p:bldP spid="8" grpId="1"/>
      <p:bldP spid="8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Iterative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“B,” "C," etc. repeats “A” in similar terms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92.3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On an instrument of ten strings,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3642359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On the lute,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088156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And on the harp,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4569117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With harmonious sound.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5" grpId="2"/>
      <p:bldP spid="16" grpId="0"/>
      <p:bldP spid="16" grpId="1"/>
      <p:bldP spid="16" grpId="2"/>
      <p:bldP spid="7" grpId="0"/>
      <p:bldP spid="7" grpId="1"/>
      <p:bldP spid="7" grpId="2"/>
      <p:bldP spid="8" grpId="0"/>
      <p:bldP spid="8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Iterative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“B,” "C," etc. repeats “A” in similar terms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93.4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The LORD on high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is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mightier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3644019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Than the noise of many waters,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506685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Than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the mighty waves of the sea.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5" grpId="2"/>
      <p:bldP spid="16" grpId="0"/>
      <p:bldP spid="16" grpId="1"/>
      <p:bldP spid="16" grpId="2"/>
      <p:bldP spid="7" grpId="0"/>
      <p:bldP spid="7" grpId="1"/>
      <p:bldP spid="7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Responsive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Readers read “A”; congregation reads “B”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115.9-10</a:t>
            </a:r>
          </a:p>
          <a:p>
            <a:r>
              <a:rPr lang="en-US" sz="2800" baseline="30000" dirty="0" smtClean="0">
                <a:latin typeface="+mj-lt"/>
              </a:rPr>
              <a:t>9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O Israel, trust in the </a:t>
            </a:r>
            <a:r>
              <a:rPr lang="en-US" sz="2800" cap="small" dirty="0" smtClean="0">
                <a:solidFill>
                  <a:schemeClr val="bg1"/>
                </a:solidFill>
                <a:latin typeface="+mj-lt"/>
              </a:rPr>
              <a:t>Lord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3642359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He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is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their help and their shield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508345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 dirty="0" smtClean="0">
                <a:latin typeface="+mj-lt"/>
              </a:rPr>
              <a:t>10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O house of Aaron, trust in the </a:t>
            </a:r>
            <a:r>
              <a:rPr lang="en-US" sz="2800" cap="small" dirty="0" smtClean="0">
                <a:solidFill>
                  <a:schemeClr val="bg1"/>
                </a:solidFill>
                <a:latin typeface="+mj-lt"/>
              </a:rPr>
              <a:t>Lord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396432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He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is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their help and their shield.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5" grpId="2"/>
      <p:bldP spid="16" grpId="0"/>
      <p:bldP spid="16" grpId="1"/>
      <p:bldP spid="16" grpId="2"/>
      <p:bldP spid="7" grpId="0"/>
      <p:bldP spid="7" grpId="1"/>
      <p:bldP spid="7" grpId="2"/>
      <p:bldP spid="8" grpId="0"/>
      <p:bldP spid="8" grpId="1"/>
      <p:bldP spid="8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Responsive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Readers read “A”; congregation reads “B”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118.1-2</a:t>
            </a:r>
          </a:p>
          <a:p>
            <a:r>
              <a:rPr lang="en-US" sz="2800" baseline="30000" dirty="0" smtClean="0">
                <a:latin typeface="+mj-lt"/>
              </a:rPr>
              <a:t>1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Oh, give thanks to the LORD, for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He is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good!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400" y="3642359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For His mercy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endures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forever.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508345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 dirty="0" smtClean="0">
                <a:latin typeface="+mj-lt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Let Israel now say,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5003074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"His mercy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endures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forever."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5" grpId="2"/>
      <p:bldP spid="16" grpId="0"/>
      <p:bldP spid="16" grpId="1"/>
      <p:bldP spid="16" grpId="2"/>
      <p:bldP spid="7" grpId="0"/>
      <p:bldP spid="7" grpId="1"/>
      <p:bldP spid="7" grpId="2"/>
      <p:bldP spid="8" grpId="0"/>
      <p:bldP spid="8" grpId="1"/>
      <p:bldP spid="8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Climacteric </a:t>
            </a:r>
            <a:r>
              <a:rPr lang="en-US" sz="3200" dirty="0" smtClean="0">
                <a:latin typeface="+mj-lt"/>
              </a:rPr>
              <a:t>~ “B” completes “A” (where “A” is incomplete)</a:t>
            </a:r>
          </a:p>
          <a:p>
            <a:endParaRPr lang="en-US" sz="3200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29:1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Give unto the LORD, O you mighty ones,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3644537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Give unto the LORD glory and strength.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5" grpId="2"/>
      <p:bldP spid="16" grpId="0"/>
      <p:bldP spid="16" grpId="1"/>
      <p:bldP spid="16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There once was a pastor named Ken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661652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Whose church service started at 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2652252"/>
            <a:ext cx="541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The musicians were there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3628104"/>
            <a:ext cx="541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Their praise filled the air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4582180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But the rest of the congregation got there whenever they felt like 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2"/>
      <p:bldP spid="7" grpId="0"/>
      <p:bldP spid="7" grpId="2"/>
      <p:bldP spid="9" grpId="0"/>
      <p:bldP spid="9" grpId="2"/>
      <p:bldP spid="10" grpId="0"/>
      <p:bldP spid="10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Climacteric </a:t>
            </a:r>
            <a:r>
              <a:rPr lang="en-US" sz="3200" dirty="0" smtClean="0">
                <a:latin typeface="+mj-lt"/>
              </a:rPr>
              <a:t>~ “B” completes “A” (where “A” is incomplete)</a:t>
            </a:r>
          </a:p>
          <a:p>
            <a:endParaRPr lang="en-US" sz="3200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94.2-3</a:t>
            </a:r>
          </a:p>
          <a:p>
            <a:r>
              <a:rPr lang="en-US" sz="2800" baseline="30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Rise up, O Judge of the earth;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3644537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Render punishment to the proud.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530115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 dirty="0" smtClean="0">
                <a:latin typeface="+mj-lt"/>
              </a:rPr>
              <a:t>3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LORD, how long will the wicked,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384074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How long will the wicked triumph?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4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4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4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4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6" grpId="0"/>
      <p:bldP spid="16" grpId="1"/>
      <p:bldP spid="7" grpId="0"/>
      <p:bldP spid="7" grpId="1"/>
      <p:bldP spid="8" grpId="0"/>
      <p:bldP spid="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Alternate </a:t>
            </a:r>
            <a:r>
              <a:rPr lang="en-US" sz="3200" dirty="0" smtClean="0">
                <a:latin typeface="+mj-lt"/>
              </a:rPr>
              <a:t>~ “A” is similar to “C”; “B is similar to “D”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103.11-12</a:t>
            </a:r>
          </a:p>
          <a:p>
            <a:r>
              <a:rPr lang="en-US" sz="2800" baseline="30000" dirty="0" smtClean="0">
                <a:latin typeface="+mj-lt"/>
              </a:rPr>
              <a:t>11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For as the heavens are high above the earth,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3644537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So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great is His mercy toward those who fear Him; 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530115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 dirty="0" smtClean="0">
                <a:latin typeface="+mj-lt"/>
              </a:rPr>
              <a:t>12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As far as the east is from the west, 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384074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So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far has He removed our transgressions from us. 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4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4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4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5" grpId="1"/>
      <p:bldP spid="16" grpId="0"/>
      <p:bldP spid="16" grpId="1"/>
      <p:bldP spid="7" grpId="0"/>
      <p:bldP spid="7" grpId="1"/>
      <p:bldP spid="8" grpId="0"/>
      <p:bldP spid="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Alternate </a:t>
            </a:r>
            <a:r>
              <a:rPr lang="en-US" sz="3200" dirty="0" smtClean="0">
                <a:latin typeface="+mj-lt"/>
              </a:rPr>
              <a:t>~ “A” is similar to “C”; “B is similar to “D”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3230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5.1-2</a:t>
            </a:r>
          </a:p>
          <a:p>
            <a:r>
              <a:rPr lang="en-US" sz="2800" baseline="30000" dirty="0" smtClean="0">
                <a:latin typeface="+mj-lt"/>
              </a:rPr>
              <a:t>1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Give ear to my words, O LORD,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3644537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Consider my meditation. 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151811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Give heed to the voice of my cry, My King and my God,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397137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For to You I will pray. 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4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4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4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4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4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5" grpId="1"/>
      <p:bldP spid="16" grpId="0"/>
      <p:bldP spid="16" grpId="1"/>
      <p:bldP spid="7" grpId="0"/>
      <p:bldP spid="7" grpId="1"/>
      <p:bldP spid="8" grpId="0"/>
      <p:bldP spid="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Written over 1000 year period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701225"/>
            <a:ext cx="5638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From Moses to post-exile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6670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150 Psalms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314902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2,465 verses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368242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43,110 words (NJV)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2" grpId="2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61703" y="666206"/>
            <a:ext cx="4976948" cy="5538651"/>
            <a:chOff x="831273" y="900545"/>
            <a:chExt cx="4378036" cy="5126182"/>
          </a:xfrm>
        </p:grpSpPr>
        <p:sp>
          <p:nvSpPr>
            <p:cNvPr id="10" name="Rectangle 9"/>
            <p:cNvSpPr/>
            <p:nvPr/>
          </p:nvSpPr>
          <p:spPr>
            <a:xfrm>
              <a:off x="831273" y="900545"/>
              <a:ext cx="4378036" cy="5126182"/>
            </a:xfrm>
            <a:prstGeom prst="rect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l="22499" t="21528" r="22694" b="15541"/>
            <a:stretch>
              <a:fillRect/>
            </a:stretch>
          </p:blipFill>
          <p:spPr bwMode="auto">
            <a:xfrm rot="5400000">
              <a:off x="706101" y="1476084"/>
              <a:ext cx="4653940" cy="3948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extBox 8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A Psalms “</a:t>
            </a:r>
            <a:r>
              <a:rPr lang="en-US" sz="2600" dirty="0" err="1" smtClean="0">
                <a:latin typeface="Magneto" pitchFamily="82" charset="0"/>
              </a:rPr>
              <a:t>Wordle</a:t>
            </a:r>
            <a:r>
              <a:rPr lang="en-US" sz="2600" dirty="0" smtClean="0">
                <a:latin typeface="Magneto" pitchFamily="82" charset="0"/>
              </a:rPr>
              <a:t>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Finding comfort in the Psalms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85800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Fear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116169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Discouragement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1554072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Loneliness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2009094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Contrition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416220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Anxiousness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2847294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Anger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3267483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Resentfulness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3698557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Happiness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4118746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Forsaken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4572000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Gratefulness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5007020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Doubtfulness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5414146"/>
            <a:ext cx="312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solidFill>
                  <a:schemeClr val="bg1"/>
                </a:solidFill>
                <a:latin typeface="Magneto" pitchFamily="82" charset="0"/>
              </a:rPr>
              <a:t>Prayerfulness</a:t>
            </a:r>
            <a:endParaRPr lang="en-US" sz="2600" dirty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0" y="681444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23, 46, 91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0" y="1120820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42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10000" y="1564957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62, 71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10000" y="2009094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32, 51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10000" y="2403157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47, 73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10000" y="2847294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13, 58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10000" y="3267483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77, 94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10000" y="3685494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66, 92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10000" y="4118746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22, 88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10000" y="4575946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7, 40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10000" y="5007020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119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10000" y="5414146"/>
            <a:ext cx="2819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Magneto" pitchFamily="82" charset="0"/>
              </a:rPr>
              <a:t>Ps. 5, 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9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1" grpId="0"/>
      <p:bldP spid="11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199" y="685800"/>
            <a:ext cx="2362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Job</a:t>
            </a:r>
            <a:r>
              <a:rPr lang="en-US" sz="2800" dirty="0" smtClean="0">
                <a:latin typeface="Magneto" pitchFamily="82" charset="0"/>
              </a:rPr>
              <a:t> ~</a:t>
            </a:r>
            <a:endParaRPr lang="en-US" sz="2800" dirty="0">
              <a:solidFill>
                <a:srgbClr val="FFFF00"/>
              </a:solidFill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0261" y="1573093"/>
            <a:ext cx="3304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Psalms</a:t>
            </a:r>
            <a:r>
              <a:rPr lang="en-US" sz="2800" dirty="0" smtClean="0">
                <a:latin typeface="Magneto" pitchFamily="82" charset="0"/>
              </a:rPr>
              <a:t> ~</a:t>
            </a:r>
          </a:p>
          <a:p>
            <a:r>
              <a:rPr lang="en-US" sz="2800" dirty="0" smtClean="0">
                <a:latin typeface="Magneto" pitchFamily="82" charset="0"/>
              </a:rPr>
              <a:t>   The emotions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0263" y="2487882"/>
            <a:ext cx="28999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Proverbs</a:t>
            </a:r>
            <a:r>
              <a:rPr lang="en-US" sz="2800" dirty="0" smtClean="0">
                <a:latin typeface="Magneto" pitchFamily="82" charset="0"/>
              </a:rPr>
              <a:t> ~</a:t>
            </a:r>
          </a:p>
          <a:p>
            <a:r>
              <a:rPr lang="en-US" sz="2800" dirty="0" smtClean="0">
                <a:latin typeface="Magneto" pitchFamily="82" charset="0"/>
              </a:rPr>
              <a:t>   The mind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0263" y="3351618"/>
            <a:ext cx="30305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Ecclesiastes</a:t>
            </a:r>
            <a:r>
              <a:rPr lang="en-US" sz="2800" dirty="0" smtClean="0">
                <a:latin typeface="Magneto" pitchFamily="82" charset="0"/>
              </a:rPr>
              <a:t> ~</a:t>
            </a:r>
          </a:p>
          <a:p>
            <a:r>
              <a:rPr lang="en-US" sz="2800" dirty="0" smtClean="0">
                <a:latin typeface="Magneto" pitchFamily="82" charset="0"/>
              </a:rPr>
              <a:t>   The will</a:t>
            </a:r>
            <a:endParaRPr lang="en-US" sz="2800" dirty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0263" y="4731653"/>
            <a:ext cx="3949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Song of Solomon </a:t>
            </a:r>
            <a:r>
              <a:rPr lang="en-US" sz="2800" dirty="0" smtClean="0">
                <a:latin typeface="Magneto" pitchFamily="82" charset="0"/>
              </a:rPr>
              <a:t>~</a:t>
            </a:r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 </a:t>
            </a:r>
            <a:endParaRPr lang="en-US" sz="2800" dirty="0">
              <a:solidFill>
                <a:srgbClr val="FFFF00"/>
              </a:solidFill>
              <a:latin typeface="Magneto" pitchFamily="82" charset="0"/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3487782" y="1711234"/>
            <a:ext cx="548640" cy="2481943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40926" y="2690952"/>
            <a:ext cx="2220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 The</a:t>
            </a:r>
            <a:r>
              <a:rPr lang="en-US" sz="2800" dirty="0" smtClean="0">
                <a:latin typeface="Magneto" pitchFamily="82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soul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97681" y="685800"/>
            <a:ext cx="2325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The spirit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78085" y="4737463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Magneto" pitchFamily="82" charset="0"/>
              </a:rPr>
              <a:t>The body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6" grpId="0"/>
      <p:bldP spid="6" grpId="1"/>
      <p:bldP spid="7" grpId="0"/>
      <p:bldP spid="7" grpId="1"/>
      <p:bldP spid="8" grpId="0"/>
      <p:bldP spid="8" grpId="1"/>
      <p:bldP spid="18" grpId="0" animBg="1"/>
      <p:bldP spid="18" grpId="1" animBg="1"/>
      <p:bldP spid="19" grpId="0"/>
      <p:bldP spid="19" grpId="1"/>
      <p:bldP spid="26" grpId="0"/>
      <p:bldP spid="26" grpId="1"/>
      <p:bldP spid="27" grpId="0"/>
      <p:bldP spid="2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Synonymous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“B” repeats “A” in different terms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262052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24.1-2</a:t>
            </a:r>
          </a:p>
          <a:p>
            <a:r>
              <a:rPr lang="en-US" sz="2800" baseline="30000" dirty="0" smtClean="0">
                <a:latin typeface="+mj-lt"/>
              </a:rPr>
              <a:t>1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The earth </a:t>
            </a:r>
            <a:r>
              <a:rPr lang="en-US" sz="2800" i="1" dirty="0" smtClean="0">
                <a:solidFill>
                  <a:schemeClr val="bg1"/>
                </a:solidFill>
                <a:latin typeface="+mj-lt"/>
              </a:rPr>
              <a:t>is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the Lord’s, and all its fullness,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3542211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The world and those who dwell therein.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" y="44196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 dirty="0" smtClean="0">
                <a:latin typeface="+mj-lt"/>
              </a:rPr>
              <a:t>2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For He has founded it upon the seas,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5270863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And established it upon the waters</a:t>
            </a:r>
            <a:endParaRPr lang="en-US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34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4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5" grpId="2"/>
      <p:bldP spid="16" grpId="0"/>
      <p:bldP spid="16" grpId="2"/>
      <p:bldP spid="17" grpId="0"/>
      <p:bldP spid="17" grpId="1"/>
      <p:bldP spid="17" grpId="2"/>
      <p:bldP spid="18" grpId="1"/>
      <p:bldP spid="18" grpId="2"/>
      <p:bldP spid="18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Synonymous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“B” repeats “A” in different terms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262052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2.1-2</a:t>
            </a:r>
          </a:p>
          <a:p>
            <a:r>
              <a:rPr lang="en-US" sz="2800" baseline="30000" dirty="0" smtClean="0">
                <a:latin typeface="+mj-lt"/>
              </a:rPr>
              <a:t>1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Why do the nations rage,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3161211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And the people plot a vain thing? 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4051663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 dirty="0" smtClean="0">
                <a:latin typeface="+mj-lt"/>
              </a:rPr>
              <a:t>2a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The kings of the earth set themselves,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49530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And the rulers take counsel together, 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/>
      <p:bldP spid="15" grpId="0"/>
      <p:bldP spid="15" grpId="2"/>
      <p:bldP spid="16" grpId="0"/>
      <p:bldP spid="16" grpId="2"/>
      <p:bldP spid="17" grpId="0"/>
      <p:bldP spid="17" grpId="1"/>
      <p:bldP spid="17" grpId="2"/>
      <p:bldP spid="18" grpId="0"/>
      <p:bldP spid="18" grpId="1"/>
      <p:bldP spid="18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Parallelism</a:t>
            </a:r>
            <a:r>
              <a:rPr lang="en-US" sz="2800" dirty="0" smtClean="0">
                <a:latin typeface="+mj-lt"/>
              </a:rPr>
              <a:t> in the Psalms</a:t>
            </a:r>
            <a:endParaRPr lang="en-US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295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Antithetic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~ “A” is emphasized by a contrasting statement in “B”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PSALMS A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2755745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Ps. 1.6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For the LORD knows the way of the righteous,</a:t>
            </a:r>
            <a:r>
              <a:rPr lang="en-US" sz="2800" dirty="0" smtClean="0">
                <a:latin typeface="+mj-lt"/>
              </a:rPr>
              <a:t> </a:t>
            </a:r>
            <a:endParaRPr lang="en-US" sz="28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4075093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+mj-lt"/>
              </a:rPr>
              <a:t>But the way of the ungodly shall perish.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/>
      <p:bldP spid="15" grpId="0"/>
      <p:bldP spid="15" grpId="1"/>
      <p:bldP spid="15" grpId="2"/>
      <p:bldP spid="16" grpId="0"/>
      <p:bldP spid="16" grpId="1"/>
      <p:bldP spid="16" grpId="2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1495</TotalTime>
  <Words>1041</Words>
  <Application>Microsoft Office PowerPoint</Application>
  <PresentationFormat>On-screen Show (4:3)</PresentationFormat>
  <Paragraphs>188</Paragraphs>
  <Slides>22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104</cp:revision>
  <dcterms:created xsi:type="dcterms:W3CDTF">2009-08-07T11:23:37Z</dcterms:created>
  <dcterms:modified xsi:type="dcterms:W3CDTF">2009-08-10T17:02:27Z</dcterms:modified>
</cp:coreProperties>
</file>